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25"/>
  </p:notesMasterIdLst>
  <p:sldIdLst>
    <p:sldId id="270" r:id="rId12"/>
    <p:sldId id="262" r:id="rId13"/>
    <p:sldId id="271" r:id="rId14"/>
    <p:sldId id="272" r:id="rId15"/>
    <p:sldId id="273" r:id="rId16"/>
    <p:sldId id="274" r:id="rId17"/>
    <p:sldId id="277" r:id="rId18"/>
    <p:sldId id="275" r:id="rId19"/>
    <p:sldId id="279" r:id="rId20"/>
    <p:sldId id="276" r:id="rId21"/>
    <p:sldId id="278" r:id="rId22"/>
    <p:sldId id="264" r:id="rId23"/>
    <p:sldId id="281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1"/>
            <p14:sldId id="272"/>
            <p14:sldId id="273"/>
            <p14:sldId id="274"/>
            <p14:sldId id="277"/>
            <p14:sldId id="275"/>
            <p14:sldId id="279"/>
            <p14:sldId id="276"/>
            <p14:sldId id="278"/>
          </p14:sldIdLst>
        </p14:section>
        <p14:section name="Inhoudelijke slides met beeld" id="{50573DB4-BDBC-9043-827A-C7D0984FFE9C}">
          <p14:sldIdLst>
            <p14:sldId id="264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4676"/>
  </p:normalViewPr>
  <p:slideViewPr>
    <p:cSldViewPr snapToGrid="0" snapToObjects="1" showGuides="1">
      <p:cViewPr varScale="1">
        <p:scale>
          <a:sx n="83" d="100"/>
          <a:sy n="83" d="100"/>
        </p:scale>
        <p:origin x="1867" y="7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4D897EC0-3E5C-4B70-B5F8-3ACB54F8444C}"/>
    <pc:docChg chg="modSld">
      <pc:chgData name="Thüss RM, Remi" userId="0a54d0de-b609-4555-b731-bb7267ce5668" providerId="ADAL" clId="{4D897EC0-3E5C-4B70-B5F8-3ACB54F8444C}" dt="2023-07-11T10:05:19.646" v="1" actId="20577"/>
      <pc:docMkLst>
        <pc:docMk/>
      </pc:docMkLst>
      <pc:sldChg chg="modSp mod">
        <pc:chgData name="Thüss RM, Remi" userId="0a54d0de-b609-4555-b731-bb7267ce5668" providerId="ADAL" clId="{4D897EC0-3E5C-4B70-B5F8-3ACB54F8444C}" dt="2023-07-11T10:05:19.646" v="1" actId="20577"/>
        <pc:sldMkLst>
          <pc:docMk/>
          <pc:sldMk cId="3093389630" sldId="270"/>
        </pc:sldMkLst>
        <pc:spChg chg="mod">
          <ac:chgData name="Thüss RM, Remi" userId="0a54d0de-b609-4555-b731-bb7267ce5668" providerId="ADAL" clId="{4D897EC0-3E5C-4B70-B5F8-3ACB54F8444C}" dt="2023-07-11T10:05:19.646" v="1" actId="20577"/>
          <ac:spMkLst>
            <pc:docMk/>
            <pc:sldMk cId="3093389630" sldId="270"/>
            <ac:spMk id="2" creationId="{29525EE7-670F-0139-0594-29D61E17126F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9CF9F9A8-B30C-4B4D-92F7-8C14ACB1311D}"/>
    <pc:docChg chg="undo custSel addSld delSld modSld sldOrd modSection">
      <pc:chgData name="Thüss RM, Remi" userId="0a54d0de-b609-4555-b731-bb7267ce5668" providerId="ADAL" clId="{9CF9F9A8-B30C-4B4D-92F7-8C14ACB1311D}" dt="2023-06-15T11:37:36.925" v="557" actId="47"/>
      <pc:docMkLst>
        <pc:docMk/>
      </pc:docMkLst>
      <pc:sldChg chg="addSp delSp modSp mod">
        <pc:chgData name="Thüss RM, Remi" userId="0a54d0de-b609-4555-b731-bb7267ce5668" providerId="ADAL" clId="{9CF9F9A8-B30C-4B4D-92F7-8C14ACB1311D}" dt="2023-06-15T11:14:00.253" v="31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9CF9F9A8-B30C-4B4D-92F7-8C14ACB1311D}" dt="2023-06-15T11:14:00.253" v="310" actId="20577"/>
          <ac:spMkLst>
            <pc:docMk/>
            <pc:sldMk cId="1631541359" sldId="262"/>
            <ac:spMk id="6" creationId="{5607DDF2-4BD5-AE44-B338-9D054C7D1C9E}"/>
          </ac:spMkLst>
        </pc:spChg>
        <pc:picChg chg="add del mod">
          <ac:chgData name="Thüss RM, Remi" userId="0a54d0de-b609-4555-b731-bb7267ce5668" providerId="ADAL" clId="{9CF9F9A8-B30C-4B4D-92F7-8C14ACB1311D}" dt="2023-06-06T09:44:41.755" v="82" actId="21"/>
          <ac:picMkLst>
            <pc:docMk/>
            <pc:sldMk cId="1631541359" sldId="262"/>
            <ac:picMk id="8" creationId="{9F3C1FD6-C1AC-1FEB-A394-E7410E70AD90}"/>
          </ac:picMkLst>
        </pc:picChg>
      </pc:sldChg>
      <pc:sldChg chg="addSp delSp modSp mod">
        <pc:chgData name="Thüss RM, Remi" userId="0a54d0de-b609-4555-b731-bb7267ce5668" providerId="ADAL" clId="{9CF9F9A8-B30C-4B4D-92F7-8C14ACB1311D}" dt="2023-06-06T12:52:07.080" v="163" actId="115"/>
        <pc:sldMkLst>
          <pc:docMk/>
          <pc:sldMk cId="3023644067" sldId="264"/>
        </pc:sldMkLst>
        <pc:spChg chg="add mod">
          <ac:chgData name="Thüss RM, Remi" userId="0a54d0de-b609-4555-b731-bb7267ce5668" providerId="ADAL" clId="{9CF9F9A8-B30C-4B4D-92F7-8C14ACB1311D}" dt="2023-06-06T12:51:52.275" v="161" actId="1036"/>
          <ac:spMkLst>
            <pc:docMk/>
            <pc:sldMk cId="3023644067" sldId="264"/>
            <ac:spMk id="2" creationId="{A7A19D3A-C8E7-E574-96D9-68FF9E823D0A}"/>
          </ac:spMkLst>
        </pc:spChg>
        <pc:spChg chg="del">
          <ac:chgData name="Thüss RM, Remi" userId="0a54d0de-b609-4555-b731-bb7267ce5668" providerId="ADAL" clId="{9CF9F9A8-B30C-4B4D-92F7-8C14ACB1311D}" dt="2023-06-01T12:09:07.968" v="6" actId="478"/>
          <ac:spMkLst>
            <pc:docMk/>
            <pc:sldMk cId="3023644067" sldId="264"/>
            <ac:spMk id="7" creationId="{0939731C-28E0-004F-98AB-84BD09FFDA9F}"/>
          </ac:spMkLst>
        </pc:spChg>
        <pc:spChg chg="add del">
          <ac:chgData name="Thüss RM, Remi" userId="0a54d0de-b609-4555-b731-bb7267ce5668" providerId="ADAL" clId="{9CF9F9A8-B30C-4B4D-92F7-8C14ACB1311D}" dt="2023-06-06T12:50:29.791" v="103" actId="22"/>
          <ac:spMkLst>
            <pc:docMk/>
            <pc:sldMk cId="3023644067" sldId="264"/>
            <ac:spMk id="7" creationId="{42331929-0DF4-BC55-CBC1-29600243EAE5}"/>
          </ac:spMkLst>
        </pc:spChg>
        <pc:spChg chg="add mod">
          <ac:chgData name="Thüss RM, Remi" userId="0a54d0de-b609-4555-b731-bb7267ce5668" providerId="ADAL" clId="{9CF9F9A8-B30C-4B4D-92F7-8C14ACB1311D}" dt="2023-06-06T12:52:07.080" v="163" actId="115"/>
          <ac:spMkLst>
            <pc:docMk/>
            <pc:sldMk cId="3023644067" sldId="264"/>
            <ac:spMk id="8" creationId="{CEA96DDC-4940-EB64-1509-F5447E22E2D4}"/>
          </ac:spMkLst>
        </pc:spChg>
        <pc:picChg chg="add mod">
          <ac:chgData name="Thüss RM, Remi" userId="0a54d0de-b609-4555-b731-bb7267ce5668" providerId="ADAL" clId="{9CF9F9A8-B30C-4B4D-92F7-8C14ACB1311D}" dt="2023-06-06T12:51:52.275" v="161" actId="1036"/>
          <ac:picMkLst>
            <pc:docMk/>
            <pc:sldMk cId="3023644067" sldId="264"/>
            <ac:picMk id="4" creationId="{9AF0BE3A-6954-6CCC-5CC9-8337C2DF911A}"/>
          </ac:picMkLst>
        </pc:picChg>
      </pc:sldChg>
      <pc:sldChg chg="addSp delSp modSp add mod">
        <pc:chgData name="Thüss RM, Remi" userId="0a54d0de-b609-4555-b731-bb7267ce5668" providerId="ADAL" clId="{9CF9F9A8-B30C-4B4D-92F7-8C14ACB1311D}" dt="2023-06-06T09:45:18.851" v="101"/>
        <pc:sldMkLst>
          <pc:docMk/>
          <pc:sldMk cId="537265398" sldId="271"/>
        </pc:sldMkLst>
        <pc:spChg chg="mod">
          <ac:chgData name="Thüss RM, Remi" userId="0a54d0de-b609-4555-b731-bb7267ce5668" providerId="ADAL" clId="{9CF9F9A8-B30C-4B4D-92F7-8C14ACB1311D}" dt="2023-06-06T09:45:18.851" v="101"/>
          <ac:spMkLst>
            <pc:docMk/>
            <pc:sldMk cId="537265398" sldId="271"/>
            <ac:spMk id="5" creationId="{AF22ADAA-A962-8944-AD14-23A328386956}"/>
          </ac:spMkLst>
        </pc:spChg>
        <pc:spChg chg="del">
          <ac:chgData name="Thüss RM, Remi" userId="0a54d0de-b609-4555-b731-bb7267ce5668" providerId="ADAL" clId="{9CF9F9A8-B30C-4B4D-92F7-8C14ACB1311D}" dt="2023-06-06T09:45:10.039" v="99" actId="478"/>
          <ac:spMkLst>
            <pc:docMk/>
            <pc:sldMk cId="53726539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9CF9F9A8-B30C-4B4D-92F7-8C14ACB1311D}" dt="2023-06-01T12:09:49.382" v="10" actId="478"/>
          <ac:spMkLst>
            <pc:docMk/>
            <pc:sldMk cId="537265398" sldId="271"/>
            <ac:spMk id="7" creationId="{E3513F98-060F-8871-4EED-0E4E1294610F}"/>
          </ac:spMkLst>
        </pc:spChg>
        <pc:picChg chg="add mod">
          <ac:chgData name="Thüss RM, Remi" userId="0a54d0de-b609-4555-b731-bb7267ce5668" providerId="ADAL" clId="{9CF9F9A8-B30C-4B4D-92F7-8C14ACB1311D}" dt="2023-06-06T09:45:05.350" v="98" actId="1076"/>
          <ac:picMkLst>
            <pc:docMk/>
            <pc:sldMk cId="537265398" sldId="271"/>
            <ac:picMk id="7" creationId="{AB757697-E0F2-A905-4EB5-3E533BF52D62}"/>
          </ac:picMkLst>
        </pc:picChg>
        <pc:picChg chg="add del mod">
          <ac:chgData name="Thüss RM, Remi" userId="0a54d0de-b609-4555-b731-bb7267ce5668" providerId="ADAL" clId="{9CF9F9A8-B30C-4B4D-92F7-8C14ACB1311D}" dt="2023-06-01T12:09:49.382" v="10" actId="478"/>
          <ac:picMkLst>
            <pc:docMk/>
            <pc:sldMk cId="537265398" sldId="271"/>
            <ac:picMk id="8" creationId="{50A4CC2B-EBBC-D66C-B0F5-E096AB41AD95}"/>
          </ac:picMkLst>
        </pc:picChg>
      </pc:sldChg>
      <pc:sldChg chg="add del">
        <pc:chgData name="Thüss RM, Remi" userId="0a54d0de-b609-4555-b731-bb7267ce5668" providerId="ADAL" clId="{9CF9F9A8-B30C-4B4D-92F7-8C14ACB1311D}" dt="2023-06-06T06:30:06.881" v="12" actId="2696"/>
        <pc:sldMkLst>
          <pc:docMk/>
          <pc:sldMk cId="208730491" sldId="272"/>
        </pc:sldMkLst>
      </pc:sldChg>
      <pc:sldChg chg="addSp delSp modSp add mod ord">
        <pc:chgData name="Thüss RM, Remi" userId="0a54d0de-b609-4555-b731-bb7267ce5668" providerId="ADAL" clId="{9CF9F9A8-B30C-4B4D-92F7-8C14ACB1311D}" dt="2023-06-15T11:19:31.734" v="375" actId="20577"/>
        <pc:sldMkLst>
          <pc:docMk/>
          <pc:sldMk cId="1146082476" sldId="272"/>
        </pc:sldMkLst>
        <pc:spChg chg="mod">
          <ac:chgData name="Thüss RM, Remi" userId="0a54d0de-b609-4555-b731-bb7267ce5668" providerId="ADAL" clId="{9CF9F9A8-B30C-4B4D-92F7-8C14ACB1311D}" dt="2023-06-15T11:14:06.824" v="330" actId="20577"/>
          <ac:spMkLst>
            <pc:docMk/>
            <pc:sldMk cId="1146082476" sldId="272"/>
            <ac:spMk id="5" creationId="{AF22ADAA-A962-8944-AD14-23A328386956}"/>
          </ac:spMkLst>
        </pc:spChg>
        <pc:spChg chg="del mod">
          <ac:chgData name="Thüss RM, Remi" userId="0a54d0de-b609-4555-b731-bb7267ce5668" providerId="ADAL" clId="{9CF9F9A8-B30C-4B4D-92F7-8C14ACB1311D}" dt="2023-06-15T11:09:10.053" v="293" actId="478"/>
          <ac:spMkLst>
            <pc:docMk/>
            <pc:sldMk cId="1146082476" sldId="272"/>
            <ac:spMk id="6" creationId="{5607DDF2-4BD5-AE44-B338-9D054C7D1C9E}"/>
          </ac:spMkLst>
        </pc:spChg>
        <pc:spChg chg="add mod">
          <ac:chgData name="Thüss RM, Remi" userId="0a54d0de-b609-4555-b731-bb7267ce5668" providerId="ADAL" clId="{9CF9F9A8-B30C-4B4D-92F7-8C14ACB1311D}" dt="2023-06-15T11:19:31.734" v="375" actId="20577"/>
          <ac:spMkLst>
            <pc:docMk/>
            <pc:sldMk cId="1146082476" sldId="272"/>
            <ac:spMk id="7" creationId="{0914975C-B051-E822-4DE4-6891ED56F3E5}"/>
          </ac:spMkLst>
        </pc:spChg>
        <pc:picChg chg="add del mod">
          <ac:chgData name="Thüss RM, Remi" userId="0a54d0de-b609-4555-b731-bb7267ce5668" providerId="ADAL" clId="{9CF9F9A8-B30C-4B4D-92F7-8C14ACB1311D}" dt="2023-06-15T11:12:20.547" v="294" actId="21"/>
          <ac:picMkLst>
            <pc:docMk/>
            <pc:sldMk cId="1146082476" sldId="272"/>
            <ac:picMk id="1026" creationId="{8B7FBA89-2933-1286-BA64-4D9607B52827}"/>
          </ac:picMkLst>
        </pc:picChg>
      </pc:sldChg>
      <pc:sldChg chg="addSp delSp modSp add mod">
        <pc:chgData name="Thüss RM, Remi" userId="0a54d0de-b609-4555-b731-bb7267ce5668" providerId="ADAL" clId="{9CF9F9A8-B30C-4B4D-92F7-8C14ACB1311D}" dt="2023-06-15T11:21:52.955" v="418" actId="114"/>
        <pc:sldMkLst>
          <pc:docMk/>
          <pc:sldMk cId="3514419548" sldId="273"/>
        </pc:sldMkLst>
        <pc:spChg chg="del">
          <ac:chgData name="Thüss RM, Remi" userId="0a54d0de-b609-4555-b731-bb7267ce5668" providerId="ADAL" clId="{9CF9F9A8-B30C-4B4D-92F7-8C14ACB1311D}" dt="2023-06-15T11:19:45.016" v="377" actId="478"/>
          <ac:spMkLst>
            <pc:docMk/>
            <pc:sldMk cId="3514419548" sldId="273"/>
            <ac:spMk id="7" creationId="{0914975C-B051-E822-4DE4-6891ED56F3E5}"/>
          </ac:spMkLst>
        </pc:spChg>
        <pc:spChg chg="add del mod">
          <ac:chgData name="Thüss RM, Remi" userId="0a54d0de-b609-4555-b731-bb7267ce5668" providerId="ADAL" clId="{9CF9F9A8-B30C-4B4D-92F7-8C14ACB1311D}" dt="2023-06-15T11:20:02.208" v="382" actId="478"/>
          <ac:spMkLst>
            <pc:docMk/>
            <pc:sldMk cId="3514419548" sldId="273"/>
            <ac:spMk id="8" creationId="{C8764A2A-BAEC-9F35-B0E2-353CCF90E9F2}"/>
          </ac:spMkLst>
        </pc:spChg>
        <pc:spChg chg="add del mod">
          <ac:chgData name="Thüss RM, Remi" userId="0a54d0de-b609-4555-b731-bb7267ce5668" providerId="ADAL" clId="{9CF9F9A8-B30C-4B4D-92F7-8C14ACB1311D}" dt="2023-06-15T11:19:46.094" v="379"/>
          <ac:spMkLst>
            <pc:docMk/>
            <pc:sldMk cId="3514419548" sldId="273"/>
            <ac:spMk id="9" creationId="{11257DA0-D16F-F6A3-9ABF-B9458D906DE7}"/>
          </ac:spMkLst>
        </pc:spChg>
        <pc:spChg chg="add mod">
          <ac:chgData name="Thüss RM, Remi" userId="0a54d0de-b609-4555-b731-bb7267ce5668" providerId="ADAL" clId="{9CF9F9A8-B30C-4B4D-92F7-8C14ACB1311D}" dt="2023-06-15T11:21:52.955" v="418" actId="114"/>
          <ac:spMkLst>
            <pc:docMk/>
            <pc:sldMk cId="3514419548" sldId="273"/>
            <ac:spMk id="10" creationId="{56E8B60A-B811-809A-44E0-5605CF09B0BA}"/>
          </ac:spMkLst>
        </pc:spChg>
        <pc:spChg chg="add del mod">
          <ac:chgData name="Thüss RM, Remi" userId="0a54d0de-b609-4555-b731-bb7267ce5668" providerId="ADAL" clId="{9CF9F9A8-B30C-4B4D-92F7-8C14ACB1311D}" dt="2023-06-15T11:20:05.327" v="385"/>
          <ac:spMkLst>
            <pc:docMk/>
            <pc:sldMk cId="3514419548" sldId="273"/>
            <ac:spMk id="11" creationId="{966C34C3-529B-6551-CED5-7A2FF4A7546E}"/>
          </ac:spMkLst>
        </pc:spChg>
      </pc:sldChg>
      <pc:sldChg chg="addSp delSp modSp add mod">
        <pc:chgData name="Thüss RM, Remi" userId="0a54d0de-b609-4555-b731-bb7267ce5668" providerId="ADAL" clId="{9CF9F9A8-B30C-4B4D-92F7-8C14ACB1311D}" dt="2023-06-15T11:28:05.210" v="451" actId="1076"/>
        <pc:sldMkLst>
          <pc:docMk/>
          <pc:sldMk cId="3955233960" sldId="274"/>
        </pc:sldMkLst>
        <pc:spChg chg="add del mod">
          <ac:chgData name="Thüss RM, Remi" userId="0a54d0de-b609-4555-b731-bb7267ce5668" providerId="ADAL" clId="{9CF9F9A8-B30C-4B4D-92F7-8C14ACB1311D}" dt="2023-06-15T11:26:20.698" v="425"/>
          <ac:spMkLst>
            <pc:docMk/>
            <pc:sldMk cId="3955233960" sldId="274"/>
            <ac:spMk id="6" creationId="{EEBA43BF-CD4D-4445-6531-2994E97A1A39}"/>
          </ac:spMkLst>
        </pc:spChg>
        <pc:spChg chg="add del mod">
          <ac:chgData name="Thüss RM, Remi" userId="0a54d0de-b609-4555-b731-bb7267ce5668" providerId="ADAL" clId="{9CF9F9A8-B30C-4B4D-92F7-8C14ACB1311D}" dt="2023-06-15T11:27:55.679" v="447"/>
          <ac:spMkLst>
            <pc:docMk/>
            <pc:sldMk cId="3955233960" sldId="274"/>
            <ac:spMk id="7" creationId="{0810DF35-56F1-3A28-E1A7-C2B45700D26F}"/>
          </ac:spMkLst>
        </pc:spChg>
        <pc:spChg chg="del mod">
          <ac:chgData name="Thüss RM, Remi" userId="0a54d0de-b609-4555-b731-bb7267ce5668" providerId="ADAL" clId="{9CF9F9A8-B30C-4B4D-92F7-8C14ACB1311D}" dt="2023-06-15T11:25:45.291" v="421" actId="478"/>
          <ac:spMkLst>
            <pc:docMk/>
            <pc:sldMk cId="3955233960" sldId="274"/>
            <ac:spMk id="10" creationId="{56E8B60A-B811-809A-44E0-5605CF09B0BA}"/>
          </ac:spMkLst>
        </pc:spChg>
        <pc:picChg chg="add mod">
          <ac:chgData name="Thüss RM, Remi" userId="0a54d0de-b609-4555-b731-bb7267ce5668" providerId="ADAL" clId="{9CF9F9A8-B30C-4B4D-92F7-8C14ACB1311D}" dt="2023-06-15T11:28:05.210" v="451" actId="1076"/>
          <ac:picMkLst>
            <pc:docMk/>
            <pc:sldMk cId="3955233960" sldId="274"/>
            <ac:picMk id="9" creationId="{FE190FDE-7005-B123-72DC-5A066B7B627E}"/>
          </ac:picMkLst>
        </pc:picChg>
        <pc:picChg chg="add del mod">
          <ac:chgData name="Thüss RM, Remi" userId="0a54d0de-b609-4555-b731-bb7267ce5668" providerId="ADAL" clId="{9CF9F9A8-B30C-4B4D-92F7-8C14ACB1311D}" dt="2023-06-15T11:26:48.254" v="428" actId="478"/>
          <ac:picMkLst>
            <pc:docMk/>
            <pc:sldMk cId="3955233960" sldId="274"/>
            <ac:picMk id="2050" creationId="{569219A2-77C9-C85B-3F48-4210A5C353E0}"/>
          </ac:picMkLst>
        </pc:picChg>
        <pc:picChg chg="add del mod">
          <ac:chgData name="Thüss RM, Remi" userId="0a54d0de-b609-4555-b731-bb7267ce5668" providerId="ADAL" clId="{9CF9F9A8-B30C-4B4D-92F7-8C14ACB1311D}" dt="2023-06-15T11:26:48.254" v="428" actId="478"/>
          <ac:picMkLst>
            <pc:docMk/>
            <pc:sldMk cId="3955233960" sldId="274"/>
            <ac:picMk id="2052" creationId="{7DD3FFB3-77B6-F0C8-B704-E3A33547B28D}"/>
          </ac:picMkLst>
        </pc:picChg>
        <pc:picChg chg="add del mod">
          <ac:chgData name="Thüss RM, Remi" userId="0a54d0de-b609-4555-b731-bb7267ce5668" providerId="ADAL" clId="{9CF9F9A8-B30C-4B4D-92F7-8C14ACB1311D}" dt="2023-06-15T11:27:28.897" v="438" actId="478"/>
          <ac:picMkLst>
            <pc:docMk/>
            <pc:sldMk cId="3955233960" sldId="274"/>
            <ac:picMk id="2054" creationId="{905A8618-1BA8-5879-CAA0-73E42B8C3F82}"/>
          </ac:picMkLst>
        </pc:picChg>
        <pc:picChg chg="add del mod">
          <ac:chgData name="Thüss RM, Remi" userId="0a54d0de-b609-4555-b731-bb7267ce5668" providerId="ADAL" clId="{9CF9F9A8-B30C-4B4D-92F7-8C14ACB1311D}" dt="2023-06-15T11:27:40.988" v="442" actId="478"/>
          <ac:picMkLst>
            <pc:docMk/>
            <pc:sldMk cId="3955233960" sldId="274"/>
            <ac:picMk id="2056" creationId="{3E30576D-8023-7A55-C879-39BCAFED98F4}"/>
          </ac:picMkLst>
        </pc:picChg>
        <pc:picChg chg="add del mod">
          <ac:chgData name="Thüss RM, Remi" userId="0a54d0de-b609-4555-b731-bb7267ce5668" providerId="ADAL" clId="{9CF9F9A8-B30C-4B4D-92F7-8C14ACB1311D}" dt="2023-06-15T11:27:58.086" v="450" actId="478"/>
          <ac:picMkLst>
            <pc:docMk/>
            <pc:sldMk cId="3955233960" sldId="274"/>
            <ac:picMk id="2058" creationId="{9B00476A-4EA4-3F6E-964F-FBE054682908}"/>
          </ac:picMkLst>
        </pc:picChg>
      </pc:sldChg>
      <pc:sldChg chg="addSp modSp add">
        <pc:chgData name="Thüss RM, Remi" userId="0a54d0de-b609-4555-b731-bb7267ce5668" providerId="ADAL" clId="{9CF9F9A8-B30C-4B4D-92F7-8C14ACB1311D}" dt="2023-06-15T11:27:11.316" v="434" actId="1076"/>
        <pc:sldMkLst>
          <pc:docMk/>
          <pc:sldMk cId="4016511594" sldId="275"/>
        </pc:sldMkLst>
        <pc:picChg chg="add mod">
          <ac:chgData name="Thüss RM, Remi" userId="0a54d0de-b609-4555-b731-bb7267ce5668" providerId="ADAL" clId="{9CF9F9A8-B30C-4B4D-92F7-8C14ACB1311D}" dt="2023-06-15T11:27:11.316" v="434" actId="1076"/>
          <ac:picMkLst>
            <pc:docMk/>
            <pc:sldMk cId="4016511594" sldId="275"/>
            <ac:picMk id="4098" creationId="{BEDB350F-8BE9-F460-C78F-F23B83377293}"/>
          </ac:picMkLst>
        </pc:picChg>
      </pc:sldChg>
      <pc:sldChg chg="addSp delSp modSp add mod">
        <pc:chgData name="Thüss RM, Remi" userId="0a54d0de-b609-4555-b731-bb7267ce5668" providerId="ADAL" clId="{9CF9F9A8-B30C-4B4D-92F7-8C14ACB1311D}" dt="2023-06-15T11:28:51.570" v="458" actId="1076"/>
        <pc:sldMkLst>
          <pc:docMk/>
          <pc:sldMk cId="2901037462" sldId="276"/>
        </pc:sldMkLst>
        <pc:spChg chg="del">
          <ac:chgData name="Thüss RM, Remi" userId="0a54d0de-b609-4555-b731-bb7267ce5668" providerId="ADAL" clId="{9CF9F9A8-B30C-4B4D-92F7-8C14ACB1311D}" dt="2023-06-15T11:28:47.765" v="454"/>
          <ac:spMkLst>
            <pc:docMk/>
            <pc:sldMk cId="2901037462" sldId="276"/>
            <ac:spMk id="7" creationId="{0810DF35-56F1-3A28-E1A7-C2B45700D26F}"/>
          </ac:spMkLst>
        </pc:spChg>
        <pc:picChg chg="add mod">
          <ac:chgData name="Thüss RM, Remi" userId="0a54d0de-b609-4555-b731-bb7267ce5668" providerId="ADAL" clId="{9CF9F9A8-B30C-4B4D-92F7-8C14ACB1311D}" dt="2023-06-15T11:28:51.570" v="458" actId="1076"/>
          <ac:picMkLst>
            <pc:docMk/>
            <pc:sldMk cId="2901037462" sldId="276"/>
            <ac:picMk id="8" creationId="{8F66127B-273A-D329-B37C-8FB9E58F6019}"/>
          </ac:picMkLst>
        </pc:picChg>
        <pc:picChg chg="del">
          <ac:chgData name="Thüss RM, Remi" userId="0a54d0de-b609-4555-b731-bb7267ce5668" providerId="ADAL" clId="{9CF9F9A8-B30C-4B4D-92F7-8C14ACB1311D}" dt="2023-06-15T11:28:44.829" v="453" actId="478"/>
          <ac:picMkLst>
            <pc:docMk/>
            <pc:sldMk cId="2901037462" sldId="276"/>
            <ac:picMk id="4098" creationId="{BEDB350F-8BE9-F460-C78F-F23B83377293}"/>
          </ac:picMkLst>
        </pc:picChg>
      </pc:sldChg>
      <pc:sldChg chg="addSp delSp modSp add mod">
        <pc:chgData name="Thüss RM, Remi" userId="0a54d0de-b609-4555-b731-bb7267ce5668" providerId="ADAL" clId="{9CF9F9A8-B30C-4B4D-92F7-8C14ACB1311D}" dt="2023-06-15T11:30:35.892" v="465" actId="1076"/>
        <pc:sldMkLst>
          <pc:docMk/>
          <pc:sldMk cId="363935910" sldId="277"/>
        </pc:sldMkLst>
        <pc:spChg chg="add mod">
          <ac:chgData name="Thüss RM, Remi" userId="0a54d0de-b609-4555-b731-bb7267ce5668" providerId="ADAL" clId="{9CF9F9A8-B30C-4B4D-92F7-8C14ACB1311D}" dt="2023-06-15T11:30:17.478" v="460" actId="478"/>
          <ac:spMkLst>
            <pc:docMk/>
            <pc:sldMk cId="363935910" sldId="277"/>
            <ac:spMk id="7" creationId="{2755CA92-7DAD-723F-9C91-FFFF8A8F2B5B}"/>
          </ac:spMkLst>
        </pc:spChg>
        <pc:picChg chg="del">
          <ac:chgData name="Thüss RM, Remi" userId="0a54d0de-b609-4555-b731-bb7267ce5668" providerId="ADAL" clId="{9CF9F9A8-B30C-4B4D-92F7-8C14ACB1311D}" dt="2023-06-15T11:30:17.478" v="460" actId="478"/>
          <ac:picMkLst>
            <pc:docMk/>
            <pc:sldMk cId="363935910" sldId="277"/>
            <ac:picMk id="9" creationId="{FE190FDE-7005-B123-72DC-5A066B7B627E}"/>
          </ac:picMkLst>
        </pc:picChg>
        <pc:picChg chg="add mod">
          <ac:chgData name="Thüss RM, Remi" userId="0a54d0de-b609-4555-b731-bb7267ce5668" providerId="ADAL" clId="{9CF9F9A8-B30C-4B4D-92F7-8C14ACB1311D}" dt="2023-06-15T11:30:35.892" v="465" actId="1076"/>
          <ac:picMkLst>
            <pc:docMk/>
            <pc:sldMk cId="363935910" sldId="277"/>
            <ac:picMk id="6146" creationId="{2EC75D5A-C267-7FA9-C7BA-17DE94D1249C}"/>
          </ac:picMkLst>
        </pc:picChg>
      </pc:sldChg>
      <pc:sldChg chg="add del">
        <pc:chgData name="Thüss RM, Remi" userId="0a54d0de-b609-4555-b731-bb7267ce5668" providerId="ADAL" clId="{9CF9F9A8-B30C-4B4D-92F7-8C14ACB1311D}" dt="2023-06-15T11:30:21.887" v="462"/>
        <pc:sldMkLst>
          <pc:docMk/>
          <pc:sldMk cId="1005694756" sldId="278"/>
        </pc:sldMkLst>
      </pc:sldChg>
      <pc:sldChg chg="addSp delSp modSp add mod">
        <pc:chgData name="Thüss RM, Remi" userId="0a54d0de-b609-4555-b731-bb7267ce5668" providerId="ADAL" clId="{9CF9F9A8-B30C-4B4D-92F7-8C14ACB1311D}" dt="2023-06-15T11:31:14.111" v="469" actId="1076"/>
        <pc:sldMkLst>
          <pc:docMk/>
          <pc:sldMk cId="1036733905" sldId="278"/>
        </pc:sldMkLst>
        <pc:spChg chg="add mod">
          <ac:chgData name="Thüss RM, Remi" userId="0a54d0de-b609-4555-b731-bb7267ce5668" providerId="ADAL" clId="{9CF9F9A8-B30C-4B4D-92F7-8C14ACB1311D}" dt="2023-06-15T11:31:06.645" v="467" actId="478"/>
          <ac:spMkLst>
            <pc:docMk/>
            <pc:sldMk cId="1036733905" sldId="278"/>
            <ac:spMk id="7" creationId="{B0CB7AF4-F856-ACE6-7259-AEC0291B2CC1}"/>
          </ac:spMkLst>
        </pc:spChg>
        <pc:picChg chg="del">
          <ac:chgData name="Thüss RM, Remi" userId="0a54d0de-b609-4555-b731-bb7267ce5668" providerId="ADAL" clId="{9CF9F9A8-B30C-4B4D-92F7-8C14ACB1311D}" dt="2023-06-15T11:31:06.645" v="467" actId="478"/>
          <ac:picMkLst>
            <pc:docMk/>
            <pc:sldMk cId="1036733905" sldId="278"/>
            <ac:picMk id="8" creationId="{8F66127B-273A-D329-B37C-8FB9E58F6019}"/>
          </ac:picMkLst>
        </pc:picChg>
        <pc:picChg chg="add mod">
          <ac:chgData name="Thüss RM, Remi" userId="0a54d0de-b609-4555-b731-bb7267ce5668" providerId="ADAL" clId="{9CF9F9A8-B30C-4B4D-92F7-8C14ACB1311D}" dt="2023-06-15T11:31:14.111" v="469" actId="1076"/>
          <ac:picMkLst>
            <pc:docMk/>
            <pc:sldMk cId="1036733905" sldId="278"/>
            <ac:picMk id="8194" creationId="{AAD17FE3-5DDB-B965-F1C9-1F0914FF7CA4}"/>
          </ac:picMkLst>
        </pc:picChg>
      </pc:sldChg>
      <pc:sldChg chg="addSp delSp modSp add mod">
        <pc:chgData name="Thüss RM, Remi" userId="0a54d0de-b609-4555-b731-bb7267ce5668" providerId="ADAL" clId="{9CF9F9A8-B30C-4B4D-92F7-8C14ACB1311D}" dt="2023-06-15T11:34:09.413" v="483" actId="1076"/>
        <pc:sldMkLst>
          <pc:docMk/>
          <pc:sldMk cId="427525993" sldId="279"/>
        </pc:sldMkLst>
        <pc:spChg chg="del">
          <ac:chgData name="Thüss RM, Remi" userId="0a54d0de-b609-4555-b731-bb7267ce5668" providerId="ADAL" clId="{9CF9F9A8-B30C-4B4D-92F7-8C14ACB1311D}" dt="2023-06-15T11:34:00.463" v="480"/>
          <ac:spMkLst>
            <pc:docMk/>
            <pc:sldMk cId="427525993" sldId="279"/>
            <ac:spMk id="7" creationId="{0810DF35-56F1-3A28-E1A7-C2B45700D26F}"/>
          </ac:spMkLst>
        </pc:spChg>
        <pc:picChg chg="add mod">
          <ac:chgData name="Thüss RM, Remi" userId="0a54d0de-b609-4555-b731-bb7267ce5668" providerId="ADAL" clId="{9CF9F9A8-B30C-4B4D-92F7-8C14ACB1311D}" dt="2023-06-15T11:34:09.413" v="483" actId="1076"/>
          <ac:picMkLst>
            <pc:docMk/>
            <pc:sldMk cId="427525993" sldId="279"/>
            <ac:picMk id="8" creationId="{0D53E1EB-8731-6074-660F-3C54198D359F}"/>
          </ac:picMkLst>
        </pc:picChg>
        <pc:picChg chg="del">
          <ac:chgData name="Thüss RM, Remi" userId="0a54d0de-b609-4555-b731-bb7267ce5668" providerId="ADAL" clId="{9CF9F9A8-B30C-4B4D-92F7-8C14ACB1311D}" dt="2023-06-15T11:33:51.240" v="479" actId="478"/>
          <ac:picMkLst>
            <pc:docMk/>
            <pc:sldMk cId="427525993" sldId="279"/>
            <ac:picMk id="4098" creationId="{BEDB350F-8BE9-F460-C78F-F23B83377293}"/>
          </ac:picMkLst>
        </pc:picChg>
      </pc:sldChg>
      <pc:sldChg chg="delSp add del">
        <pc:chgData name="Thüss RM, Remi" userId="0a54d0de-b609-4555-b731-bb7267ce5668" providerId="ADAL" clId="{9CF9F9A8-B30C-4B4D-92F7-8C14ACB1311D}" dt="2023-06-15T11:33:47.136" v="477" actId="47"/>
        <pc:sldMkLst>
          <pc:docMk/>
          <pc:sldMk cId="526084882" sldId="279"/>
        </pc:sldMkLst>
        <pc:picChg chg="del">
          <ac:chgData name="Thüss RM, Remi" userId="0a54d0de-b609-4555-b731-bb7267ce5668" providerId="ADAL" clId="{9CF9F9A8-B30C-4B4D-92F7-8C14ACB1311D}" dt="2023-06-15T11:33:33.149" v="471" actId="478"/>
          <ac:picMkLst>
            <pc:docMk/>
            <pc:sldMk cId="526084882" sldId="279"/>
            <ac:picMk id="4098" creationId="{BEDB350F-8BE9-F460-C78F-F23B83377293}"/>
          </ac:picMkLst>
        </pc:picChg>
      </pc:sldChg>
      <pc:sldChg chg="add del">
        <pc:chgData name="Thüss RM, Remi" userId="0a54d0de-b609-4555-b731-bb7267ce5668" providerId="ADAL" clId="{9CF9F9A8-B30C-4B4D-92F7-8C14ACB1311D}" dt="2023-06-15T11:37:36.925" v="557" actId="47"/>
        <pc:sldMkLst>
          <pc:docMk/>
          <pc:sldMk cId="2009213658" sldId="280"/>
        </pc:sldMkLst>
      </pc:sldChg>
      <pc:sldChg chg="delSp add del">
        <pc:chgData name="Thüss RM, Remi" userId="0a54d0de-b609-4555-b731-bb7267ce5668" providerId="ADAL" clId="{9CF9F9A8-B30C-4B4D-92F7-8C14ACB1311D}" dt="2023-06-15T11:33:46.132" v="476" actId="47"/>
        <pc:sldMkLst>
          <pc:docMk/>
          <pc:sldMk cId="2517146131" sldId="280"/>
        </pc:sldMkLst>
        <pc:picChg chg="del">
          <ac:chgData name="Thüss RM, Remi" userId="0a54d0de-b609-4555-b731-bb7267ce5668" providerId="ADAL" clId="{9CF9F9A8-B30C-4B4D-92F7-8C14ACB1311D}" dt="2023-06-15T11:33:38.557" v="473" actId="478"/>
          <ac:picMkLst>
            <pc:docMk/>
            <pc:sldMk cId="2517146131" sldId="280"/>
            <ac:picMk id="4098" creationId="{BEDB350F-8BE9-F460-C78F-F23B83377293}"/>
          </ac:picMkLst>
        </pc:picChg>
      </pc:sldChg>
      <pc:sldChg chg="add del">
        <pc:chgData name="Thüss RM, Remi" userId="0a54d0de-b609-4555-b731-bb7267ce5668" providerId="ADAL" clId="{9CF9F9A8-B30C-4B4D-92F7-8C14ACB1311D}" dt="2023-06-15T11:33:41.006" v="475"/>
        <pc:sldMkLst>
          <pc:docMk/>
          <pc:sldMk cId="1805395846" sldId="281"/>
        </pc:sldMkLst>
      </pc:sldChg>
      <pc:sldChg chg="modSp new mod">
        <pc:chgData name="Thüss RM, Remi" userId="0a54d0de-b609-4555-b731-bb7267ce5668" providerId="ADAL" clId="{9CF9F9A8-B30C-4B4D-92F7-8C14ACB1311D}" dt="2023-06-15T11:37:31.463" v="556" actId="20577"/>
        <pc:sldMkLst>
          <pc:docMk/>
          <pc:sldMk cId="2742246773" sldId="281"/>
        </pc:sldMkLst>
        <pc:spChg chg="mod">
          <ac:chgData name="Thüss RM, Remi" userId="0a54d0de-b609-4555-b731-bb7267ce5668" providerId="ADAL" clId="{9CF9F9A8-B30C-4B4D-92F7-8C14ACB1311D}" dt="2023-06-15T11:37:15.293" v="502" actId="20577"/>
          <ac:spMkLst>
            <pc:docMk/>
            <pc:sldMk cId="2742246773" sldId="281"/>
            <ac:spMk id="2" creationId="{89B7DA6F-9863-5761-7391-E346752C7E24}"/>
          </ac:spMkLst>
        </pc:spChg>
        <pc:spChg chg="mod">
          <ac:chgData name="Thüss RM, Remi" userId="0a54d0de-b609-4555-b731-bb7267ce5668" providerId="ADAL" clId="{9CF9F9A8-B30C-4B4D-92F7-8C14ACB1311D}" dt="2023-06-15T11:37:31.463" v="556" actId="20577"/>
          <ac:spMkLst>
            <pc:docMk/>
            <pc:sldMk cId="2742246773" sldId="281"/>
            <ac:spMk id="4" creationId="{F2717C3C-7126-5490-45D9-6A596431E13A}"/>
          </ac:spMkLst>
        </pc:spChg>
      </pc:sldChg>
      <pc:sldChg chg="new del">
        <pc:chgData name="Thüss RM, Remi" userId="0a54d0de-b609-4555-b731-bb7267ce5668" providerId="ADAL" clId="{9CF9F9A8-B30C-4B4D-92F7-8C14ACB1311D}" dt="2023-06-15T11:37:11.294" v="489" actId="47"/>
        <pc:sldMkLst>
          <pc:docMk/>
          <pc:sldMk cId="2662279716" sldId="282"/>
        </pc:sldMkLst>
      </pc:sldChg>
      <pc:sldChg chg="new del">
        <pc:chgData name="Thüss RM, Remi" userId="0a54d0de-b609-4555-b731-bb7267ce5668" providerId="ADAL" clId="{9CF9F9A8-B30C-4B4D-92F7-8C14ACB1311D}" dt="2023-06-15T11:37:11.294" v="489" actId="47"/>
        <pc:sldMkLst>
          <pc:docMk/>
          <pc:sldMk cId="2642215380" sldId="283"/>
        </pc:sldMkLst>
      </pc:sldChg>
      <pc:sldChg chg="new del">
        <pc:chgData name="Thüss RM, Remi" userId="0a54d0de-b609-4555-b731-bb7267ce5668" providerId="ADAL" clId="{9CF9F9A8-B30C-4B4D-92F7-8C14ACB1311D}" dt="2023-06-15T11:37:11.294" v="489" actId="47"/>
        <pc:sldMkLst>
          <pc:docMk/>
          <pc:sldMk cId="2244161154" sldId="284"/>
        </pc:sldMkLst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11-7-2023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11-7-2023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11-7-2023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11-7-2023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11-7-2023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11-7-2023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11-7-2023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codecademy.com/learn/getting-started-with-python-for-data-scienc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>
                <a:solidFill>
                  <a:schemeClr val="bg1"/>
                </a:solidFill>
              </a:rPr>
              <a:t>Workshop 4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computer icon&#10;&#10;Description automatically generated">
            <a:extLst>
              <a:ext uri="{FF2B5EF4-FFF2-40B4-BE49-F238E27FC236}">
                <a16:creationId xmlns:a16="http://schemas.microsoft.com/office/drawing/2014/main" id="{8F66127B-273A-D329-B37C-8FB9E58F6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569" y="1873625"/>
            <a:ext cx="9290209" cy="3770732"/>
          </a:xfrm>
        </p:spPr>
      </p:pic>
    </p:spTree>
    <p:extLst>
      <p:ext uri="{BB962C8B-B14F-4D97-AF65-F5344CB8AC3E}">
        <p14:creationId xmlns:p14="http://schemas.microsoft.com/office/powerpoint/2010/main" val="290103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CB7AF4-F856-ACE6-7259-AEC0291B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 descr="Clearly Explained: How Machine Learning differs from Statistical modeling |  by Juhi Ramzai | Towards Data Science">
            <a:extLst>
              <a:ext uri="{FF2B5EF4-FFF2-40B4-BE49-F238E27FC236}">
                <a16:creationId xmlns:a16="http://schemas.microsoft.com/office/drawing/2014/main" id="{AAD17FE3-5DDB-B965-F1C9-1F0914FF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653381"/>
            <a:ext cx="588645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A19D3A-C8E7-E574-96D9-68FF9E823D0A}"/>
              </a:ext>
            </a:extLst>
          </p:cNvPr>
          <p:cNvSpPr/>
          <p:nvPr/>
        </p:nvSpPr>
        <p:spPr>
          <a:xfrm>
            <a:off x="838201" y="4974370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F0BE3A-6954-6CCC-5CC9-8337C2D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242314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CEA96DDC-4940-EB64-1509-F5447E22E2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derde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Sorting and filtering rows </a:t>
            </a:r>
            <a:r>
              <a:rPr lang="en-US" dirty="0" err="1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Cleaning and transforming columns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  <a:p>
            <a:r>
              <a:rPr lang="en-GB" dirty="0"/>
              <a:t>Machine learning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B757697-E0F2-A905-4EB5-3E533BF5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42748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0914975C-B051-E822-4DE4-6891ED56F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r>
              <a:rPr lang="en-GB" sz="4400" b="1" dirty="0"/>
              <a:t>Wat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14608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6E8B60A-B811-809A-44E0-5605CF09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“Machine learning is a branch of artificial intelligence (AI) and computer science which focuses on the use of data and algorithms to imitate the way that humans learn, gradually improving its accuracy.”</a:t>
            </a:r>
          </a:p>
          <a:p>
            <a:pPr marL="0" indent="0" algn="ctr">
              <a:buNone/>
            </a:pPr>
            <a:r>
              <a:rPr lang="en-US" sz="2400" i="1" dirty="0"/>
              <a:t>- IBM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51441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9" name="Content Placeholder 8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FE190FDE-7005-B123-72DC-5A066B7B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598" y="1769643"/>
            <a:ext cx="7715250" cy="4248150"/>
          </a:xfrm>
        </p:spPr>
      </p:pic>
    </p:spTree>
    <p:extLst>
      <p:ext uri="{BB962C8B-B14F-4D97-AF65-F5344CB8AC3E}">
        <p14:creationId xmlns:p14="http://schemas.microsoft.com/office/powerpoint/2010/main" val="395523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55CA92-7DAD-723F-9C91-FFFF8A8F2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 descr="What Is Machine Learning? – Visual Explanations | Data Revenue">
            <a:extLst>
              <a:ext uri="{FF2B5EF4-FFF2-40B4-BE49-F238E27FC236}">
                <a16:creationId xmlns:a16="http://schemas.microsoft.com/office/drawing/2014/main" id="{2EC75D5A-C267-7FA9-C7BA-17DE94D1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54" y="2161392"/>
            <a:ext cx="7287491" cy="367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10DF35-56F1-3A28-E1A7-C2B45700D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8" name="Picture 2" descr="What is machine learning? Understanding types &amp; applications">
            <a:extLst>
              <a:ext uri="{FF2B5EF4-FFF2-40B4-BE49-F238E27FC236}">
                <a16:creationId xmlns:a16="http://schemas.microsoft.com/office/drawing/2014/main" id="{BEDB350F-8BE9-F460-C78F-F23B83377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47" y="551609"/>
            <a:ext cx="5535706" cy="553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51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D53E1EB-8731-6074-660F-3C54198D3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856" y="1690688"/>
            <a:ext cx="7018287" cy="4351338"/>
          </a:xfrm>
        </p:spPr>
      </p:pic>
    </p:spTree>
    <p:extLst>
      <p:ext uri="{BB962C8B-B14F-4D97-AF65-F5344CB8AC3E}">
        <p14:creationId xmlns:p14="http://schemas.microsoft.com/office/powerpoint/2010/main" val="427525993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938</TotalTime>
  <Words>152</Words>
  <Application>Microsoft Office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Mentimeter Exploring data with python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2023-07-11T10:05:20Z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